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0" r:id="rId8"/>
    <p:sldId id="262" r:id="rId9"/>
    <p:sldId id="267" r:id="rId10"/>
    <p:sldId id="279" r:id="rId11"/>
    <p:sldId id="266" r:id="rId12"/>
    <p:sldId id="26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2000-5487-4BA9-BCD0-C853323664D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5F12-5DAE-44EA-A35F-3F2ABC1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2"/>
            </a:gs>
            <a:gs pos="74340">
              <a:srgbClr val="C9B6A9"/>
            </a:gs>
            <a:gs pos="22000">
              <a:schemeClr val="accent2">
                <a:lumMod val="40000"/>
                <a:lumOff val="60000"/>
              </a:schemeClr>
            </a:gs>
            <a:gs pos="85000">
              <a:schemeClr val="bg1">
                <a:lumMod val="65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74275"/>
            <a:ext cx="11025351" cy="23876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lgerian" panose="04020705040A02060702" pitchFamily="82" charset="0"/>
                <a:cs typeface="Adobe Naskh Medium" panose="01010101010101010101" pitchFamily="50" charset="-78"/>
              </a:rPr>
              <a:t>E.C. Goodwin’s 14</a:t>
            </a:r>
            <a:r>
              <a:rPr lang="en-US" sz="7200" baseline="30000" dirty="0" smtClean="0">
                <a:latin typeface="Algerian" panose="04020705040A02060702" pitchFamily="82" charset="0"/>
                <a:cs typeface="Adobe Naskh Medium" panose="01010101010101010101" pitchFamily="50" charset="-78"/>
              </a:rPr>
              <a:t>th</a:t>
            </a:r>
            <a:r>
              <a:rPr lang="en-US" sz="7200" dirty="0" smtClean="0">
                <a:latin typeface="Algerian" panose="04020705040A02060702" pitchFamily="82" charset="0"/>
                <a:cs typeface="Adobe Naskh Medium" panose="01010101010101010101" pitchFamily="50" charset="-78"/>
              </a:rPr>
              <a:t> Annual Parent Social</a:t>
            </a:r>
            <a:endParaRPr lang="en-US" sz="7200" dirty="0">
              <a:latin typeface="Algerian" panose="04020705040A02060702" pitchFamily="82" charset="0"/>
              <a:cs typeface="Adobe Naskh Medium" panose="01010101010101010101" pitchFamily="50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/>
          <a:stretch/>
        </p:blipFill>
        <p:spPr>
          <a:xfrm>
            <a:off x="114299" y="171450"/>
            <a:ext cx="1965961" cy="22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689" y="2239644"/>
            <a:ext cx="4465321" cy="334899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8587" y="1139508"/>
            <a:ext cx="4290061" cy="321754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7096" y="2308223"/>
            <a:ext cx="4282441" cy="321183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345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212" y="1245234"/>
            <a:ext cx="5745482" cy="430911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Rectangle 2"/>
          <p:cNvSpPr/>
          <p:nvPr/>
        </p:nvSpPr>
        <p:spPr>
          <a:xfrm rot="19808835">
            <a:off x="-672536" y="1163721"/>
            <a:ext cx="6782504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PRINCIPAL </a:t>
            </a:r>
          </a:p>
          <a:p>
            <a:pPr algn="ctr"/>
            <a:r>
              <a:rPr lang="en-US" sz="6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DR. DIAZ</a:t>
            </a:r>
            <a:endParaRPr lang="en-US" sz="6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2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0" y="824388"/>
            <a:ext cx="4954270" cy="371570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383155"/>
            <a:ext cx="4965700" cy="372427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88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774382"/>
            <a:ext cx="4560570" cy="342042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20" y="2594610"/>
            <a:ext cx="4577080" cy="343281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683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25250" r="13812"/>
          <a:stretch/>
        </p:blipFill>
        <p:spPr>
          <a:xfrm>
            <a:off x="3931921" y="1297951"/>
            <a:ext cx="6115049" cy="453135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Rectangle 4"/>
          <p:cNvSpPr/>
          <p:nvPr/>
        </p:nvSpPr>
        <p:spPr>
          <a:xfrm rot="20390192">
            <a:off x="142953" y="864372"/>
            <a:ext cx="5195802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ELL TEACHERS</a:t>
            </a:r>
            <a:endParaRPr lang="en-US" sz="6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09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976" y="1844789"/>
            <a:ext cx="4397781" cy="379475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10" y="1543278"/>
            <a:ext cx="4812030" cy="439778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6312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6448" y="1429864"/>
            <a:ext cx="5495289" cy="412146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8561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2486" y="1587343"/>
            <a:ext cx="4864421" cy="360956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09" y="959914"/>
            <a:ext cx="3685223" cy="4916088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24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5940"/>
            <a:ext cx="4693920" cy="345567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70" y="1805940"/>
            <a:ext cx="4507230" cy="345567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9833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13" y="1130779"/>
            <a:ext cx="4585971" cy="343947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2408" y="2165349"/>
            <a:ext cx="4693922" cy="352044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Rectangle 3"/>
          <p:cNvSpPr/>
          <p:nvPr/>
        </p:nvSpPr>
        <p:spPr>
          <a:xfrm rot="1562787">
            <a:off x="6356914" y="564896"/>
            <a:ext cx="6782504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ASSISTANT PRINCIPAL </a:t>
            </a:r>
          </a:p>
          <a:p>
            <a:pPr algn="ctr"/>
            <a:r>
              <a:rPr lang="en-US" sz="6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MR. Z</a:t>
            </a:r>
            <a:endParaRPr lang="en-US" sz="6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82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270" y="1832174"/>
            <a:ext cx="4587239" cy="374904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0" y="1413074"/>
            <a:ext cx="4411980" cy="4488613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297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/>
            </a:gs>
            <a:gs pos="83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194" y="1249997"/>
            <a:ext cx="4056383" cy="304228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6355" y="2501264"/>
            <a:ext cx="4170679" cy="312800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8689" y="1274762"/>
            <a:ext cx="4254503" cy="319087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144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19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Naskh Medium</vt:lpstr>
      <vt:lpstr>Algerian</vt:lpstr>
      <vt:lpstr>Arial</vt:lpstr>
      <vt:lpstr>Calibri</vt:lpstr>
      <vt:lpstr>Calibri Light</vt:lpstr>
      <vt:lpstr>Office Theme</vt:lpstr>
      <vt:lpstr>E.C. Goodwin’s 14th Annual Parent 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JuniorCo20</dc:creator>
  <cp:lastModifiedBy>Kowar, Dorothy (Goodwin)</cp:lastModifiedBy>
  <cp:revision>18</cp:revision>
  <dcterms:created xsi:type="dcterms:W3CDTF">2019-10-17T13:20:58Z</dcterms:created>
  <dcterms:modified xsi:type="dcterms:W3CDTF">2019-10-18T11:58:06Z</dcterms:modified>
</cp:coreProperties>
</file>